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61" r:id="rId6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achel Williams" initials="RW" lastIdx="0" clrIdx="6"/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8" name="Nina Makojnik" initials="NM" lastIdx="0" clrIdx="7"/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67" d="100"/>
          <a:sy n="67" d="100"/>
        </p:scale>
        <p:origin x="928" y="44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0.28000000000000003</c:v>
                </c:pt>
                <c:pt idx="1">
                  <c:v>0.24</c:v>
                </c:pt>
                <c:pt idx="2">
                  <c:v>0.48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</c:v>
                </c:pt>
                <c:pt idx="1">
                  <c:v>0.39</c:v>
                </c:pt>
                <c:pt idx="2">
                  <c:v>0.21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</c:v>
                </c:pt>
                <c:pt idx="1">
                  <c:v>0.53</c:v>
                </c:pt>
                <c:pt idx="2">
                  <c:v>7.0000000000000007E-2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0.43</c:v>
                </c:pt>
                <c:pt idx="1">
                  <c:v>0.49</c:v>
                </c:pt>
                <c:pt idx="2">
                  <c:v>0.08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0.41</c:v>
                </c:pt>
                <c:pt idx="1">
                  <c:v>0.38</c:v>
                </c:pt>
                <c:pt idx="2">
                  <c:v>0.21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0.28000000000000003</c:v>
                </c:pt>
                <c:pt idx="1">
                  <c:v>0.28999999999999998</c:v>
                </c:pt>
                <c:pt idx="2">
                  <c:v>0.43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"/>
                      <c:h val="0.3238831999999999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0.1</c:v>
                </c:pt>
                <c:pt idx="1">
                  <c:v>0.18</c:v>
                </c:pt>
                <c:pt idx="2">
                  <c:v>0.72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0.18</c:v>
                </c:pt>
                <c:pt idx="1">
                  <c:v>0.11</c:v>
                </c:pt>
                <c:pt idx="2">
                  <c:v>0.36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584940000000001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0.25</c:v>
                </c:pt>
                <c:pt idx="1">
                  <c:v>0.48</c:v>
                </c:pt>
                <c:pt idx="2">
                  <c:v>0.3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cat>
            <c:strRef>
              <c:f>'for chart'!$A$2:$A$3</c:f>
              <c:strCache>
                <c:ptCount val="2"/>
                <c:pt idx="0">
                  <c:v>very good</c:v>
                </c:pt>
                <c:pt idx="1">
                  <c:v>fairly good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0.67</c:v>
                </c:pt>
                <c:pt idx="1">
                  <c:v>0.12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chart'!$J$3,'for chart'!$J$4,'for chart'!$J$6,'for chart'!$J$7,'for chart'!$J$8,'for chart'!$J$9,'for chart'!$J$10,'for chart'!$J$11,'for chart'!$J$12</c:f>
              <c:numCache>
                <c:formatCode>General</c:formatCode>
                <c:ptCount val="9"/>
                <c:pt idx="0">
                  <c:v>0.2</c:v>
                </c:pt>
                <c:pt idx="1">
                  <c:v>2.5</c:v>
                </c:pt>
                <c:pt idx="2">
                  <c:v>-1.5</c:v>
                </c:pt>
                <c:pt idx="3">
                  <c:v>0.2</c:v>
                </c:pt>
                <c:pt idx="4">
                  <c:v>2.5</c:v>
                </c:pt>
                <c:pt idx="5">
                  <c:v>-3</c:v>
                </c:pt>
                <c:pt idx="6">
                  <c:v>-1.5</c:v>
                </c:pt>
                <c:pt idx="7">
                  <c:v>0.2</c:v>
                </c:pt>
                <c:pt idx="8">
                  <c:v>2.5</c:v>
                </c:pt>
              </c:numCache>
            </c:numRef>
          </c:xVal>
          <c:yVal>
            <c:numRef>
              <c:f>'for chart'!$K$3,'for chart'!$K$4,'for chart'!$K$6,'for chart'!$K$7,'for chart'!$K$8,'for chart'!$K$9,'for chart'!$K$10,'for chart'!$K$11,'for chart'!$K$12</c:f>
              <c:numCache>
                <c:formatCode>General</c:formatCode>
                <c:ptCount val="9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-5.95</c:v>
                </c:pt>
                <c:pt idx="6">
                  <c:v>-5.9</c:v>
                </c:pt>
                <c:pt idx="7">
                  <c:v>-6</c:v>
                </c:pt>
                <c:pt idx="8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cat>
            <c:strRef>
              <c:f>'for chart'!$A$2:$A$3</c:f>
              <c:strCache>
                <c:ptCount val="2"/>
                <c:pt idx="0">
                  <c:v>very good</c:v>
                </c:pt>
                <c:pt idx="1">
                  <c:v>fairly good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</c:v>
                </c:pt>
                <c:pt idx="1">
                  <c:v>0.1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chart'!$J$3,'for chart'!$J$4,'for chart'!$J$6,'for chart'!$J$7,'for chart'!$J$8,'for chart'!$J$9,'for chart'!$J$10,'for chart'!$J$11,'for chart'!$J$12</c:f>
              <c:numCache>
                <c:formatCode>General</c:formatCode>
                <c:ptCount val="9"/>
                <c:pt idx="0">
                  <c:v>0.2</c:v>
                </c:pt>
                <c:pt idx="1">
                  <c:v>2.5</c:v>
                </c:pt>
                <c:pt idx="2">
                  <c:v>-1.5</c:v>
                </c:pt>
                <c:pt idx="3">
                  <c:v>0.2</c:v>
                </c:pt>
                <c:pt idx="4">
                  <c:v>2.5</c:v>
                </c:pt>
                <c:pt idx="5">
                  <c:v>-3</c:v>
                </c:pt>
                <c:pt idx="6">
                  <c:v>-1.5</c:v>
                </c:pt>
                <c:pt idx="7">
                  <c:v>0.2</c:v>
                </c:pt>
                <c:pt idx="8">
                  <c:v>2.5</c:v>
                </c:pt>
              </c:numCache>
            </c:numRef>
          </c:xVal>
          <c:yVal>
            <c:numRef>
              <c:f>'for chart'!$K$3,'for chart'!$K$4,'for chart'!$K$6,'for chart'!$K$7,'for chart'!$K$8,'for chart'!$K$9,'for chart'!$K$10,'for chart'!$K$11,'for chart'!$K$12</c:f>
              <c:numCache>
                <c:formatCode>General</c:formatCode>
                <c:ptCount val="9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-5.95</c:v>
                </c:pt>
                <c:pt idx="6">
                  <c:v>-5.9</c:v>
                </c:pt>
                <c:pt idx="7">
                  <c:v>-6</c:v>
                </c:pt>
                <c:pt idx="8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0.28000000000000003</c:v>
                </c:pt>
                <c:pt idx="1">
                  <c:v>0.28999999999999998</c:v>
                </c:pt>
                <c:pt idx="2">
                  <c:v>0.43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77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0.38</c:v>
                </c:pt>
                <c:pt idx="1">
                  <c:v>0.49</c:v>
                </c:pt>
                <c:pt idx="2">
                  <c:v>0.14000000000000001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2"/>
                  <c:y val="-0.379343390464782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0.38</c:v>
                </c:pt>
                <c:pt idx="1">
                  <c:v>0.45</c:v>
                </c:pt>
                <c:pt idx="2">
                  <c:v>0.16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30/07/2024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avLst/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avLst/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avLst/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hyperlink" Target="https://gp-patient.co.uk/PatientExperiences?practicecode=C88069" TargetMode="Externa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hyperlink" Target="https://gp-patient.co.uk/PatientExperiences?practicecode=C88069" TargetMode="External"/><Relationship Id="rId7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10" Type="http://schemas.openxmlformats.org/officeDocument/2006/relationships/chart" Target="../charts/chart14.xml"/><Relationship Id="rId4" Type="http://schemas.openxmlformats.org/officeDocument/2006/relationships/chart" Target="../charts/chart8.xml"/><Relationship Id="rId9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_Label6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Clover Group Practice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Darnall Primary Care Ctr, 290 Main Road, Darnall, Sheffield S9 4QH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14%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718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102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C88069</a:t>
            </a:r>
          </a:p>
        </p:txBody>
      </p:sp>
      <p:sp>
        <p:nvSpPr>
          <p:cNvPr id="105" name="More_Info_Label1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2024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https://gp-patient.co.uk/PatientExperiences?practicecode=C88069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7788871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P_TABLE1" descr="P_TABLE1&#10;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598810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3693261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P_TABLE2" descr="P_TABLE2&#10;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011939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2661943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4" name="P_TABLE3" descr="P_TABLE3&#10;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1602191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6398442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7" name="P_TABLE4" descr="P_TABLE4&#10;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22013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1852732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0" name="P_TABLE5" descr="P_TABLE5&#10;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062952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1506976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4" name="P_TABLE6" descr="P_TABLE6&#10;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560057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8166284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46" name="P_TABLE7" descr="P_TABLE7&#10;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620821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594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Clover Group Practice</a:t>
            </a:r>
          </a:p>
        </p:txBody>
      </p:sp>
      <p:sp>
        <p:nvSpPr>
          <p:cNvPr id="5" name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7&#10;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90540" y="454938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73%</a:t>
            </a:r>
          </a:p>
        </p:txBody>
      </p:sp>
      <p:sp>
        <p:nvSpPr>
          <p:cNvPr id="13" name="P_T5" descr="P_T7&#10;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375100" y="4496332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67%</a:t>
            </a:r>
          </a:p>
        </p:txBody>
      </p:sp>
      <p:sp>
        <p:nvSpPr>
          <p:cNvPr id="14" name="P_T6" descr="P_T7&#10;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342062" y="4489794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90%</a:t>
            </a:r>
          </a:p>
        </p:txBody>
      </p:sp>
      <p:sp>
        <p:nvSpPr>
          <p:cNvPr id="15" name="P_T3" descr="P_T7&#10;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28%</a:t>
            </a:r>
          </a:p>
        </p:txBody>
      </p:sp>
      <p:sp>
        <p:nvSpPr>
          <p:cNvPr id="16" name="P_T2" descr="P_T7&#10;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356094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28%</a:t>
            </a:r>
          </a:p>
        </p:txBody>
      </p:sp>
      <p:sp>
        <p:nvSpPr>
          <p:cNvPr id="17" name="P_T1" descr="P_T7&#10;">
            <a:extLst>
              <a:ext uri="{FF2B5EF4-FFF2-40B4-BE49-F238E27FC236}">
                <a16:creationId xmlns:a16="http://schemas.microsoft.com/office/drawing/2014/main" id="{7D1F2A83-A183-3219-7885-FD78A5D121B4}"/>
              </a:ext>
            </a:extLst>
          </p:cNvPr>
          <p:cNvSpPr txBox="1"/>
          <p:nvPr/>
        </p:nvSpPr>
        <p:spPr>
          <a:xfrm>
            <a:off x="4390540" y="2010600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52%</a:t>
            </a:r>
          </a:p>
        </p:txBody>
      </p:sp>
      <p:sp>
        <p:nvSpPr>
          <p:cNvPr id="11" name="P_T7" descr="P_T7&#10;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1027602" y="472146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57%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2024 survey</a:t>
            </a:r>
          </a:p>
        </p:txBody>
      </p:sp>
      <p:sp>
        <p:nvSpPr>
          <p:cNvPr id="68" name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Clover Group Practice</a:t>
            </a:r>
          </a:p>
        </p:txBody>
      </p:sp>
      <p:sp>
        <p:nvSpPr>
          <p:cNvPr id="69" name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Darnall Primary Care Ctr, 290 Main Road, Darnall, Sheffield S9 4QH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C88069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14%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102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718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https://gp-patient.co.uk/PatientExperiences?practicecode=C88069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2793699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P_TABLE1" descr="P_TABLE1&#10;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477734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5450489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P_TABLE2" descr="P_TABLE2&#10;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14538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1736672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P_TABLE3" descr="P_TABLE3&#10;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782141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5906762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P_TABLE4" descr="P_TABLE4&#10;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303862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6544781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1" name="P_TABLE5" descr="P_TABLE5&#10;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808001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5151176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5" name="P_TABLE6" descr="P_TABLE6&#10;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171140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0851091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867572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594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Clover Group Practice</a:t>
            </a:r>
          </a:p>
        </p:txBody>
      </p:sp>
      <p:sp>
        <p:nvSpPr>
          <p:cNvPr id="2" name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7&#10;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356094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84%</a:t>
            </a:r>
          </a:p>
        </p:txBody>
      </p:sp>
      <p:sp>
        <p:nvSpPr>
          <p:cNvPr id="11" name="P_T1" descr="P_T7&#10;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400822" y="1953294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86%</a:t>
            </a:r>
          </a:p>
        </p:txBody>
      </p:sp>
      <p:sp>
        <p:nvSpPr>
          <p:cNvPr id="12" name="P_T3" descr="P_T7&#10;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351161" y="1928057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79%</a:t>
            </a:r>
          </a:p>
        </p:txBody>
      </p:sp>
      <p:sp>
        <p:nvSpPr>
          <p:cNvPr id="13" name="P_T4" descr="P_T7&#10;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381110" y="4530328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93%</a:t>
            </a:r>
          </a:p>
        </p:txBody>
      </p:sp>
      <p:sp>
        <p:nvSpPr>
          <p:cNvPr id="14" name="P_T5" descr="P_T7&#10;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393388" y="450580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92%</a:t>
            </a:r>
          </a:p>
        </p:txBody>
      </p:sp>
      <p:sp>
        <p:nvSpPr>
          <p:cNvPr id="15" name="P_T6" descr="P_T7&#10;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353883" y="448472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79%</a:t>
            </a:r>
          </a:p>
        </p:txBody>
      </p:sp>
      <p:sp>
        <p:nvSpPr>
          <p:cNvPr id="16" name="P_T7" descr="P_T7&#10;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1017532" y="4738241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57%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20348.0"/>
  <p:tag name="AS_RELEASE_DATE" val="2022.03.14"/>
  <p:tag name="AS_TITLE" val="Aspose.Slides for .NET 4.0 Client Profile"/>
  <p:tag name="AS_VERSION" val="22.3"/>
</p:tagLst>
</file>

<file path=ppt/theme/theme1.xml><?xml version="1.0" encoding="utf-8"?>
<a:theme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B94DFD0-69E0-4EE1-9ED8-8A99BA239BE7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8fb53b4f-1204-4cd9-8a55-a9d7af4fbf3e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9d2b163f-2795-4980-a00f-d619f53f7de8"/>
    <ds:schemaRef ds:uri="http://www.w3.org/XML/1998/namespace"/>
    <ds:schemaRef ds:uri="http://purl.org/dc/terms/"/>
    <ds:schemaRef ds:uri="cccaf3ac-2de9-44d4-aa31-54302fceb5f7"/>
  </ds:schemaRefs>
</ds:datastoreItem>
</file>

<file path=customXml/itemProps3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604</Words>
  <Application>Microsoft Office PowerPoint</Application>
  <PresentationFormat>Widescreen</PresentationFormat>
  <Paragraphs>198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HelveticaNeueLT Std Lt Cn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Garry Levett</dc:creator>
  <cp:lastModifiedBy>HOBSON, Andrew (PRIMARY CARE SHEFFIELD LTD)</cp:lastModifiedBy>
  <cp:revision>235</cp:revision>
  <dcterms:created xsi:type="dcterms:W3CDTF">2022-02-15T10:00:54Z</dcterms:created>
  <dcterms:modified xsi:type="dcterms:W3CDTF">2024-07-30T11:22:16Z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